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8" r:id="rId9"/>
    <p:sldId id="263" r:id="rId10"/>
    <p:sldId id="264" r:id="rId11"/>
    <p:sldId id="265" r:id="rId12"/>
    <p:sldId id="266" r:id="rId13"/>
    <p:sldId id="269" r:id="rId14"/>
    <p:sldId id="270" r:id="rId15"/>
    <p:sldId id="271" r:id="rId16"/>
  </p:sldIdLst>
  <p:sldSz cx="12192000" cy="6858000"/>
  <p:notesSz cx="6858000" cy="9144000"/>
  <p:defaultTextStyle>
    <a:defPPr>
      <a:defRPr lang="hy-A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D1B7-D6D1-4E1B-A7BD-B2DA6FD948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y-AM"/>
          </a:p>
        </p:txBody>
      </p:sp>
      <p:sp>
        <p:nvSpPr>
          <p:cNvPr id="3" name="Subtitle 2">
            <a:extLst>
              <a:ext uri="{FF2B5EF4-FFF2-40B4-BE49-F238E27FC236}">
                <a16:creationId xmlns:a16="http://schemas.microsoft.com/office/drawing/2014/main" id="{ED936801-D0F1-45A6-9B2B-49B0AF3D3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y-AM"/>
          </a:p>
        </p:txBody>
      </p:sp>
      <p:sp>
        <p:nvSpPr>
          <p:cNvPr id="4" name="Date Placeholder 3">
            <a:extLst>
              <a:ext uri="{FF2B5EF4-FFF2-40B4-BE49-F238E27FC236}">
                <a16:creationId xmlns:a16="http://schemas.microsoft.com/office/drawing/2014/main" id="{734BAF51-13DC-4C95-B4F2-8BF99699E78F}"/>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5" name="Footer Placeholder 4">
            <a:extLst>
              <a:ext uri="{FF2B5EF4-FFF2-40B4-BE49-F238E27FC236}">
                <a16:creationId xmlns:a16="http://schemas.microsoft.com/office/drawing/2014/main" id="{1C0403CA-2E00-453B-BCFC-0DBF6A3FA93F}"/>
              </a:ext>
            </a:extLst>
          </p:cNvPr>
          <p:cNvSpPr>
            <a:spLocks noGrp="1"/>
          </p:cNvSpPr>
          <p:nvPr>
            <p:ph type="ftr" sz="quarter" idx="11"/>
          </p:nvPr>
        </p:nvSpPr>
        <p:spPr/>
        <p:txBody>
          <a:bodyPr/>
          <a:lstStyle/>
          <a:p>
            <a:endParaRPr lang="hy-AM"/>
          </a:p>
        </p:txBody>
      </p:sp>
      <p:sp>
        <p:nvSpPr>
          <p:cNvPr id="6" name="Slide Number Placeholder 5">
            <a:extLst>
              <a:ext uri="{FF2B5EF4-FFF2-40B4-BE49-F238E27FC236}">
                <a16:creationId xmlns:a16="http://schemas.microsoft.com/office/drawing/2014/main" id="{9892C17E-345A-4460-8D68-D35B5613881F}"/>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344583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D5BEA-4B76-4525-9EBC-38C1D7DD95CD}"/>
              </a:ext>
            </a:extLst>
          </p:cNvPr>
          <p:cNvSpPr>
            <a:spLocks noGrp="1"/>
          </p:cNvSpPr>
          <p:nvPr>
            <p:ph type="title"/>
          </p:nvPr>
        </p:nvSpPr>
        <p:spPr/>
        <p:txBody>
          <a:bodyPr/>
          <a:lstStyle/>
          <a:p>
            <a:r>
              <a:rPr lang="en-US"/>
              <a:t>Click to edit Master title style</a:t>
            </a:r>
            <a:endParaRPr lang="hy-AM"/>
          </a:p>
        </p:txBody>
      </p:sp>
      <p:sp>
        <p:nvSpPr>
          <p:cNvPr id="3" name="Vertical Text Placeholder 2">
            <a:extLst>
              <a:ext uri="{FF2B5EF4-FFF2-40B4-BE49-F238E27FC236}">
                <a16:creationId xmlns:a16="http://schemas.microsoft.com/office/drawing/2014/main" id="{AD9F80DA-A296-4CB9-8D62-3699323FD4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4" name="Date Placeholder 3">
            <a:extLst>
              <a:ext uri="{FF2B5EF4-FFF2-40B4-BE49-F238E27FC236}">
                <a16:creationId xmlns:a16="http://schemas.microsoft.com/office/drawing/2014/main" id="{D6A3937C-4BBE-4070-B6F7-A150813A3875}"/>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5" name="Footer Placeholder 4">
            <a:extLst>
              <a:ext uri="{FF2B5EF4-FFF2-40B4-BE49-F238E27FC236}">
                <a16:creationId xmlns:a16="http://schemas.microsoft.com/office/drawing/2014/main" id="{447F9D4C-89AC-42D6-B3B3-648DCAFA1EED}"/>
              </a:ext>
            </a:extLst>
          </p:cNvPr>
          <p:cNvSpPr>
            <a:spLocks noGrp="1"/>
          </p:cNvSpPr>
          <p:nvPr>
            <p:ph type="ftr" sz="quarter" idx="11"/>
          </p:nvPr>
        </p:nvSpPr>
        <p:spPr/>
        <p:txBody>
          <a:bodyPr/>
          <a:lstStyle/>
          <a:p>
            <a:endParaRPr lang="hy-AM"/>
          </a:p>
        </p:txBody>
      </p:sp>
      <p:sp>
        <p:nvSpPr>
          <p:cNvPr id="6" name="Slide Number Placeholder 5">
            <a:extLst>
              <a:ext uri="{FF2B5EF4-FFF2-40B4-BE49-F238E27FC236}">
                <a16:creationId xmlns:a16="http://schemas.microsoft.com/office/drawing/2014/main" id="{E5641389-10EF-4869-BED2-6C9E97390239}"/>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124392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FB6C0F-E74B-4613-9ABE-3271ADEB3F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y-AM"/>
          </a:p>
        </p:txBody>
      </p:sp>
      <p:sp>
        <p:nvSpPr>
          <p:cNvPr id="3" name="Vertical Text Placeholder 2">
            <a:extLst>
              <a:ext uri="{FF2B5EF4-FFF2-40B4-BE49-F238E27FC236}">
                <a16:creationId xmlns:a16="http://schemas.microsoft.com/office/drawing/2014/main" id="{9F3F8609-F624-4E0C-8F54-8283538E41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4" name="Date Placeholder 3">
            <a:extLst>
              <a:ext uri="{FF2B5EF4-FFF2-40B4-BE49-F238E27FC236}">
                <a16:creationId xmlns:a16="http://schemas.microsoft.com/office/drawing/2014/main" id="{CBBB1D48-AF0A-49FD-B6CC-161816704A02}"/>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5" name="Footer Placeholder 4">
            <a:extLst>
              <a:ext uri="{FF2B5EF4-FFF2-40B4-BE49-F238E27FC236}">
                <a16:creationId xmlns:a16="http://schemas.microsoft.com/office/drawing/2014/main" id="{BA8368FE-898E-4C50-8DA7-44DA47D3302C}"/>
              </a:ext>
            </a:extLst>
          </p:cNvPr>
          <p:cNvSpPr>
            <a:spLocks noGrp="1"/>
          </p:cNvSpPr>
          <p:nvPr>
            <p:ph type="ftr" sz="quarter" idx="11"/>
          </p:nvPr>
        </p:nvSpPr>
        <p:spPr/>
        <p:txBody>
          <a:bodyPr/>
          <a:lstStyle/>
          <a:p>
            <a:endParaRPr lang="hy-AM"/>
          </a:p>
        </p:txBody>
      </p:sp>
      <p:sp>
        <p:nvSpPr>
          <p:cNvPr id="6" name="Slide Number Placeholder 5">
            <a:extLst>
              <a:ext uri="{FF2B5EF4-FFF2-40B4-BE49-F238E27FC236}">
                <a16:creationId xmlns:a16="http://schemas.microsoft.com/office/drawing/2014/main" id="{3AFD5DE2-7474-455C-89C8-37745F192B63}"/>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86828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AB6-7ADA-4549-9672-F83615D1AD65}"/>
              </a:ext>
            </a:extLst>
          </p:cNvPr>
          <p:cNvSpPr>
            <a:spLocks noGrp="1"/>
          </p:cNvSpPr>
          <p:nvPr>
            <p:ph type="title"/>
          </p:nvPr>
        </p:nvSpPr>
        <p:spPr/>
        <p:txBody>
          <a:bodyPr/>
          <a:lstStyle/>
          <a:p>
            <a:r>
              <a:rPr lang="en-US"/>
              <a:t>Click to edit Master title style</a:t>
            </a:r>
            <a:endParaRPr lang="hy-AM"/>
          </a:p>
        </p:txBody>
      </p:sp>
      <p:sp>
        <p:nvSpPr>
          <p:cNvPr id="3" name="Content Placeholder 2">
            <a:extLst>
              <a:ext uri="{FF2B5EF4-FFF2-40B4-BE49-F238E27FC236}">
                <a16:creationId xmlns:a16="http://schemas.microsoft.com/office/drawing/2014/main" id="{CC231FD8-DB09-48C5-BC7B-953EAB8C5E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4" name="Date Placeholder 3">
            <a:extLst>
              <a:ext uri="{FF2B5EF4-FFF2-40B4-BE49-F238E27FC236}">
                <a16:creationId xmlns:a16="http://schemas.microsoft.com/office/drawing/2014/main" id="{00FF7D31-8411-403A-B7A6-272813CE6DE3}"/>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5" name="Footer Placeholder 4">
            <a:extLst>
              <a:ext uri="{FF2B5EF4-FFF2-40B4-BE49-F238E27FC236}">
                <a16:creationId xmlns:a16="http://schemas.microsoft.com/office/drawing/2014/main" id="{2496EAC8-788C-4EAA-8369-C3D065762867}"/>
              </a:ext>
            </a:extLst>
          </p:cNvPr>
          <p:cNvSpPr>
            <a:spLocks noGrp="1"/>
          </p:cNvSpPr>
          <p:nvPr>
            <p:ph type="ftr" sz="quarter" idx="11"/>
          </p:nvPr>
        </p:nvSpPr>
        <p:spPr/>
        <p:txBody>
          <a:bodyPr/>
          <a:lstStyle/>
          <a:p>
            <a:endParaRPr lang="hy-AM"/>
          </a:p>
        </p:txBody>
      </p:sp>
      <p:sp>
        <p:nvSpPr>
          <p:cNvPr id="6" name="Slide Number Placeholder 5">
            <a:extLst>
              <a:ext uri="{FF2B5EF4-FFF2-40B4-BE49-F238E27FC236}">
                <a16:creationId xmlns:a16="http://schemas.microsoft.com/office/drawing/2014/main" id="{82C6E216-152B-4E0A-AF11-6D8B9EC7DFCE}"/>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194102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1031-0FF9-4294-9ED0-B7BA80E1A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y-AM"/>
          </a:p>
        </p:txBody>
      </p:sp>
      <p:sp>
        <p:nvSpPr>
          <p:cNvPr id="3" name="Text Placeholder 2">
            <a:extLst>
              <a:ext uri="{FF2B5EF4-FFF2-40B4-BE49-F238E27FC236}">
                <a16:creationId xmlns:a16="http://schemas.microsoft.com/office/drawing/2014/main" id="{01E94210-3578-4B6B-A239-8032CD1EB2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E5269F-5BF2-45AC-8060-5E8A0110BD5F}"/>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5" name="Footer Placeholder 4">
            <a:extLst>
              <a:ext uri="{FF2B5EF4-FFF2-40B4-BE49-F238E27FC236}">
                <a16:creationId xmlns:a16="http://schemas.microsoft.com/office/drawing/2014/main" id="{CA23D85A-387E-459B-B610-B100275CDAA6}"/>
              </a:ext>
            </a:extLst>
          </p:cNvPr>
          <p:cNvSpPr>
            <a:spLocks noGrp="1"/>
          </p:cNvSpPr>
          <p:nvPr>
            <p:ph type="ftr" sz="quarter" idx="11"/>
          </p:nvPr>
        </p:nvSpPr>
        <p:spPr/>
        <p:txBody>
          <a:bodyPr/>
          <a:lstStyle/>
          <a:p>
            <a:endParaRPr lang="hy-AM"/>
          </a:p>
        </p:txBody>
      </p:sp>
      <p:sp>
        <p:nvSpPr>
          <p:cNvPr id="6" name="Slide Number Placeholder 5">
            <a:extLst>
              <a:ext uri="{FF2B5EF4-FFF2-40B4-BE49-F238E27FC236}">
                <a16:creationId xmlns:a16="http://schemas.microsoft.com/office/drawing/2014/main" id="{8E8929A0-1908-4EB0-A263-A6603CC6C5D7}"/>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297882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3D19-34A6-4608-8D4F-79896DFD46B5}"/>
              </a:ext>
            </a:extLst>
          </p:cNvPr>
          <p:cNvSpPr>
            <a:spLocks noGrp="1"/>
          </p:cNvSpPr>
          <p:nvPr>
            <p:ph type="title"/>
          </p:nvPr>
        </p:nvSpPr>
        <p:spPr/>
        <p:txBody>
          <a:bodyPr/>
          <a:lstStyle/>
          <a:p>
            <a:r>
              <a:rPr lang="en-US"/>
              <a:t>Click to edit Master title style</a:t>
            </a:r>
            <a:endParaRPr lang="hy-AM"/>
          </a:p>
        </p:txBody>
      </p:sp>
      <p:sp>
        <p:nvSpPr>
          <p:cNvPr id="3" name="Content Placeholder 2">
            <a:extLst>
              <a:ext uri="{FF2B5EF4-FFF2-40B4-BE49-F238E27FC236}">
                <a16:creationId xmlns:a16="http://schemas.microsoft.com/office/drawing/2014/main" id="{F7141DDE-5CBB-4544-A293-B526ABF4C0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4" name="Content Placeholder 3">
            <a:extLst>
              <a:ext uri="{FF2B5EF4-FFF2-40B4-BE49-F238E27FC236}">
                <a16:creationId xmlns:a16="http://schemas.microsoft.com/office/drawing/2014/main" id="{F9E06CAD-716F-4E80-B804-B244952BA1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5" name="Date Placeholder 4">
            <a:extLst>
              <a:ext uri="{FF2B5EF4-FFF2-40B4-BE49-F238E27FC236}">
                <a16:creationId xmlns:a16="http://schemas.microsoft.com/office/drawing/2014/main" id="{D69B2F82-E676-437E-B773-3283B1FF8808}"/>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6" name="Footer Placeholder 5">
            <a:extLst>
              <a:ext uri="{FF2B5EF4-FFF2-40B4-BE49-F238E27FC236}">
                <a16:creationId xmlns:a16="http://schemas.microsoft.com/office/drawing/2014/main" id="{95392032-F5BF-40A6-B891-202852BFB5E9}"/>
              </a:ext>
            </a:extLst>
          </p:cNvPr>
          <p:cNvSpPr>
            <a:spLocks noGrp="1"/>
          </p:cNvSpPr>
          <p:nvPr>
            <p:ph type="ftr" sz="quarter" idx="11"/>
          </p:nvPr>
        </p:nvSpPr>
        <p:spPr/>
        <p:txBody>
          <a:bodyPr/>
          <a:lstStyle/>
          <a:p>
            <a:endParaRPr lang="hy-AM"/>
          </a:p>
        </p:txBody>
      </p:sp>
      <p:sp>
        <p:nvSpPr>
          <p:cNvPr id="7" name="Slide Number Placeholder 6">
            <a:extLst>
              <a:ext uri="{FF2B5EF4-FFF2-40B4-BE49-F238E27FC236}">
                <a16:creationId xmlns:a16="http://schemas.microsoft.com/office/drawing/2014/main" id="{E0DF4A69-4BAC-44BD-BC8C-06EFF518E12C}"/>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89086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16C1-E77D-4385-9755-39C6FD382239}"/>
              </a:ext>
            </a:extLst>
          </p:cNvPr>
          <p:cNvSpPr>
            <a:spLocks noGrp="1"/>
          </p:cNvSpPr>
          <p:nvPr>
            <p:ph type="title"/>
          </p:nvPr>
        </p:nvSpPr>
        <p:spPr>
          <a:xfrm>
            <a:off x="839788" y="365125"/>
            <a:ext cx="10515600" cy="1325563"/>
          </a:xfrm>
        </p:spPr>
        <p:txBody>
          <a:bodyPr/>
          <a:lstStyle/>
          <a:p>
            <a:r>
              <a:rPr lang="en-US"/>
              <a:t>Click to edit Master title style</a:t>
            </a:r>
            <a:endParaRPr lang="hy-AM"/>
          </a:p>
        </p:txBody>
      </p:sp>
      <p:sp>
        <p:nvSpPr>
          <p:cNvPr id="3" name="Text Placeholder 2">
            <a:extLst>
              <a:ext uri="{FF2B5EF4-FFF2-40B4-BE49-F238E27FC236}">
                <a16:creationId xmlns:a16="http://schemas.microsoft.com/office/drawing/2014/main" id="{8D254F16-6E9C-4BF4-89AC-CD0CB5A89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CF23EA-35BE-4DEF-9577-9B7F24A64E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5" name="Text Placeholder 4">
            <a:extLst>
              <a:ext uri="{FF2B5EF4-FFF2-40B4-BE49-F238E27FC236}">
                <a16:creationId xmlns:a16="http://schemas.microsoft.com/office/drawing/2014/main" id="{9E6D9DBA-EBA1-4DF6-A902-FA68C6F69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3A03FF-7D4B-4FC5-890A-E011BFD3C8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7" name="Date Placeholder 6">
            <a:extLst>
              <a:ext uri="{FF2B5EF4-FFF2-40B4-BE49-F238E27FC236}">
                <a16:creationId xmlns:a16="http://schemas.microsoft.com/office/drawing/2014/main" id="{7AB7E41A-A75C-40D1-8393-FF7669496997}"/>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8" name="Footer Placeholder 7">
            <a:extLst>
              <a:ext uri="{FF2B5EF4-FFF2-40B4-BE49-F238E27FC236}">
                <a16:creationId xmlns:a16="http://schemas.microsoft.com/office/drawing/2014/main" id="{A1A20CDE-114B-4920-A857-573F0C41BF99}"/>
              </a:ext>
            </a:extLst>
          </p:cNvPr>
          <p:cNvSpPr>
            <a:spLocks noGrp="1"/>
          </p:cNvSpPr>
          <p:nvPr>
            <p:ph type="ftr" sz="quarter" idx="11"/>
          </p:nvPr>
        </p:nvSpPr>
        <p:spPr/>
        <p:txBody>
          <a:bodyPr/>
          <a:lstStyle/>
          <a:p>
            <a:endParaRPr lang="hy-AM"/>
          </a:p>
        </p:txBody>
      </p:sp>
      <p:sp>
        <p:nvSpPr>
          <p:cNvPr id="9" name="Slide Number Placeholder 8">
            <a:extLst>
              <a:ext uri="{FF2B5EF4-FFF2-40B4-BE49-F238E27FC236}">
                <a16:creationId xmlns:a16="http://schemas.microsoft.com/office/drawing/2014/main" id="{F952114E-E3A2-4F31-9450-108DC3A954D4}"/>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3329065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2E6E-6928-4B55-9384-E159A9049A7E}"/>
              </a:ext>
            </a:extLst>
          </p:cNvPr>
          <p:cNvSpPr>
            <a:spLocks noGrp="1"/>
          </p:cNvSpPr>
          <p:nvPr>
            <p:ph type="title"/>
          </p:nvPr>
        </p:nvSpPr>
        <p:spPr/>
        <p:txBody>
          <a:bodyPr/>
          <a:lstStyle/>
          <a:p>
            <a:r>
              <a:rPr lang="en-US"/>
              <a:t>Click to edit Master title style</a:t>
            </a:r>
            <a:endParaRPr lang="hy-AM"/>
          </a:p>
        </p:txBody>
      </p:sp>
      <p:sp>
        <p:nvSpPr>
          <p:cNvPr id="3" name="Date Placeholder 2">
            <a:extLst>
              <a:ext uri="{FF2B5EF4-FFF2-40B4-BE49-F238E27FC236}">
                <a16:creationId xmlns:a16="http://schemas.microsoft.com/office/drawing/2014/main" id="{5C2FF484-DD0D-4481-B0AD-7047FFAE255B}"/>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4" name="Footer Placeholder 3">
            <a:extLst>
              <a:ext uri="{FF2B5EF4-FFF2-40B4-BE49-F238E27FC236}">
                <a16:creationId xmlns:a16="http://schemas.microsoft.com/office/drawing/2014/main" id="{A79D29CA-B0D6-4CA4-AD71-44FBE6FAF70A}"/>
              </a:ext>
            </a:extLst>
          </p:cNvPr>
          <p:cNvSpPr>
            <a:spLocks noGrp="1"/>
          </p:cNvSpPr>
          <p:nvPr>
            <p:ph type="ftr" sz="quarter" idx="11"/>
          </p:nvPr>
        </p:nvSpPr>
        <p:spPr/>
        <p:txBody>
          <a:bodyPr/>
          <a:lstStyle/>
          <a:p>
            <a:endParaRPr lang="hy-AM"/>
          </a:p>
        </p:txBody>
      </p:sp>
      <p:sp>
        <p:nvSpPr>
          <p:cNvPr id="5" name="Slide Number Placeholder 4">
            <a:extLst>
              <a:ext uri="{FF2B5EF4-FFF2-40B4-BE49-F238E27FC236}">
                <a16:creationId xmlns:a16="http://schemas.microsoft.com/office/drawing/2014/main" id="{EAD017FC-B1A9-4BFC-B9E8-9610D8297B7F}"/>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204323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C7F59-F82F-474E-AC38-43AC9F4C4EA2}"/>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3" name="Footer Placeholder 2">
            <a:extLst>
              <a:ext uri="{FF2B5EF4-FFF2-40B4-BE49-F238E27FC236}">
                <a16:creationId xmlns:a16="http://schemas.microsoft.com/office/drawing/2014/main" id="{F6E6C33A-55AF-4097-9F08-F85BC5E515B9}"/>
              </a:ext>
            </a:extLst>
          </p:cNvPr>
          <p:cNvSpPr>
            <a:spLocks noGrp="1"/>
          </p:cNvSpPr>
          <p:nvPr>
            <p:ph type="ftr" sz="quarter" idx="11"/>
          </p:nvPr>
        </p:nvSpPr>
        <p:spPr/>
        <p:txBody>
          <a:bodyPr/>
          <a:lstStyle/>
          <a:p>
            <a:endParaRPr lang="hy-AM"/>
          </a:p>
        </p:txBody>
      </p:sp>
      <p:sp>
        <p:nvSpPr>
          <p:cNvPr id="4" name="Slide Number Placeholder 3">
            <a:extLst>
              <a:ext uri="{FF2B5EF4-FFF2-40B4-BE49-F238E27FC236}">
                <a16:creationId xmlns:a16="http://schemas.microsoft.com/office/drawing/2014/main" id="{C3D18817-D99E-4FDA-B214-887D385507FA}"/>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60510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C65B-6DA4-4C7F-8744-017247BD3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y-AM"/>
          </a:p>
        </p:txBody>
      </p:sp>
      <p:sp>
        <p:nvSpPr>
          <p:cNvPr id="3" name="Content Placeholder 2">
            <a:extLst>
              <a:ext uri="{FF2B5EF4-FFF2-40B4-BE49-F238E27FC236}">
                <a16:creationId xmlns:a16="http://schemas.microsoft.com/office/drawing/2014/main" id="{18929912-B09C-4C4E-AC8C-E0F0FD6AEA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4" name="Text Placeholder 3">
            <a:extLst>
              <a:ext uri="{FF2B5EF4-FFF2-40B4-BE49-F238E27FC236}">
                <a16:creationId xmlns:a16="http://schemas.microsoft.com/office/drawing/2014/main" id="{0C07D27A-BF68-4352-A12B-A1A6115DF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D94A6C-E768-4644-8BF6-B412ECD9BFC7}"/>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6" name="Footer Placeholder 5">
            <a:extLst>
              <a:ext uri="{FF2B5EF4-FFF2-40B4-BE49-F238E27FC236}">
                <a16:creationId xmlns:a16="http://schemas.microsoft.com/office/drawing/2014/main" id="{20BDDABF-E05B-48D5-8270-9FC1442B963D}"/>
              </a:ext>
            </a:extLst>
          </p:cNvPr>
          <p:cNvSpPr>
            <a:spLocks noGrp="1"/>
          </p:cNvSpPr>
          <p:nvPr>
            <p:ph type="ftr" sz="quarter" idx="11"/>
          </p:nvPr>
        </p:nvSpPr>
        <p:spPr/>
        <p:txBody>
          <a:bodyPr/>
          <a:lstStyle/>
          <a:p>
            <a:endParaRPr lang="hy-AM"/>
          </a:p>
        </p:txBody>
      </p:sp>
      <p:sp>
        <p:nvSpPr>
          <p:cNvPr id="7" name="Slide Number Placeholder 6">
            <a:extLst>
              <a:ext uri="{FF2B5EF4-FFF2-40B4-BE49-F238E27FC236}">
                <a16:creationId xmlns:a16="http://schemas.microsoft.com/office/drawing/2014/main" id="{F403768F-ED64-478C-871D-A685503C1989}"/>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2120152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F99B-7CCB-47C3-927E-D3F1E8E58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y-AM"/>
          </a:p>
        </p:txBody>
      </p:sp>
      <p:sp>
        <p:nvSpPr>
          <p:cNvPr id="3" name="Picture Placeholder 2">
            <a:extLst>
              <a:ext uri="{FF2B5EF4-FFF2-40B4-BE49-F238E27FC236}">
                <a16:creationId xmlns:a16="http://schemas.microsoft.com/office/drawing/2014/main" id="{721EDCFD-021E-480C-B99D-7586C61224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y-AM"/>
          </a:p>
        </p:txBody>
      </p:sp>
      <p:sp>
        <p:nvSpPr>
          <p:cNvPr id="4" name="Text Placeholder 3">
            <a:extLst>
              <a:ext uri="{FF2B5EF4-FFF2-40B4-BE49-F238E27FC236}">
                <a16:creationId xmlns:a16="http://schemas.microsoft.com/office/drawing/2014/main" id="{8C4A3C61-21FC-42D8-8FC2-980D1A726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DEFBC5-65EE-4148-81C4-DB69E19411DD}"/>
              </a:ext>
            </a:extLst>
          </p:cNvPr>
          <p:cNvSpPr>
            <a:spLocks noGrp="1"/>
          </p:cNvSpPr>
          <p:nvPr>
            <p:ph type="dt" sz="half" idx="10"/>
          </p:nvPr>
        </p:nvSpPr>
        <p:spPr/>
        <p:txBody>
          <a:bodyPr/>
          <a:lstStyle/>
          <a:p>
            <a:fld id="{3EE50112-FB00-4D96-9F1D-B24F1DE5EF18}" type="datetimeFigureOut">
              <a:rPr lang="hy-AM" smtClean="0"/>
              <a:t>10.12.2025</a:t>
            </a:fld>
            <a:endParaRPr lang="hy-AM"/>
          </a:p>
        </p:txBody>
      </p:sp>
      <p:sp>
        <p:nvSpPr>
          <p:cNvPr id="6" name="Footer Placeholder 5">
            <a:extLst>
              <a:ext uri="{FF2B5EF4-FFF2-40B4-BE49-F238E27FC236}">
                <a16:creationId xmlns:a16="http://schemas.microsoft.com/office/drawing/2014/main" id="{871C6B21-38CC-425F-AD04-A0504F713B6D}"/>
              </a:ext>
            </a:extLst>
          </p:cNvPr>
          <p:cNvSpPr>
            <a:spLocks noGrp="1"/>
          </p:cNvSpPr>
          <p:nvPr>
            <p:ph type="ftr" sz="quarter" idx="11"/>
          </p:nvPr>
        </p:nvSpPr>
        <p:spPr/>
        <p:txBody>
          <a:bodyPr/>
          <a:lstStyle/>
          <a:p>
            <a:endParaRPr lang="hy-AM"/>
          </a:p>
        </p:txBody>
      </p:sp>
      <p:sp>
        <p:nvSpPr>
          <p:cNvPr id="7" name="Slide Number Placeholder 6">
            <a:extLst>
              <a:ext uri="{FF2B5EF4-FFF2-40B4-BE49-F238E27FC236}">
                <a16:creationId xmlns:a16="http://schemas.microsoft.com/office/drawing/2014/main" id="{9DB15496-2C60-4C2B-A37A-A5501C44EF82}"/>
              </a:ext>
            </a:extLst>
          </p:cNvPr>
          <p:cNvSpPr>
            <a:spLocks noGrp="1"/>
          </p:cNvSpPr>
          <p:nvPr>
            <p:ph type="sldNum" sz="quarter" idx="12"/>
          </p:nvPr>
        </p:nvSpPr>
        <p:spPr/>
        <p:txBody>
          <a:bodyPr/>
          <a:lstStyle/>
          <a:p>
            <a:fld id="{3B358B88-19A1-448A-9039-346AB656E38B}" type="slidenum">
              <a:rPr lang="hy-AM" smtClean="0"/>
              <a:t>‹#›</a:t>
            </a:fld>
            <a:endParaRPr lang="hy-AM"/>
          </a:p>
        </p:txBody>
      </p:sp>
    </p:spTree>
    <p:extLst>
      <p:ext uri="{BB962C8B-B14F-4D97-AF65-F5344CB8AC3E}">
        <p14:creationId xmlns:p14="http://schemas.microsoft.com/office/powerpoint/2010/main" val="1321394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FEAF73-9063-4363-99AE-074FB26601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y-AM"/>
          </a:p>
        </p:txBody>
      </p:sp>
      <p:sp>
        <p:nvSpPr>
          <p:cNvPr id="3" name="Text Placeholder 2">
            <a:extLst>
              <a:ext uri="{FF2B5EF4-FFF2-40B4-BE49-F238E27FC236}">
                <a16:creationId xmlns:a16="http://schemas.microsoft.com/office/drawing/2014/main" id="{67CB0C98-1E65-45A3-90C9-5B0D78A96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y-AM"/>
          </a:p>
        </p:txBody>
      </p:sp>
      <p:sp>
        <p:nvSpPr>
          <p:cNvPr id="4" name="Date Placeholder 3">
            <a:extLst>
              <a:ext uri="{FF2B5EF4-FFF2-40B4-BE49-F238E27FC236}">
                <a16:creationId xmlns:a16="http://schemas.microsoft.com/office/drawing/2014/main" id="{A66E4FB1-6459-4723-9655-10FE517BD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50112-FB00-4D96-9F1D-B24F1DE5EF18}" type="datetimeFigureOut">
              <a:rPr lang="hy-AM" smtClean="0"/>
              <a:t>10.12.2025</a:t>
            </a:fld>
            <a:endParaRPr lang="hy-AM"/>
          </a:p>
        </p:txBody>
      </p:sp>
      <p:sp>
        <p:nvSpPr>
          <p:cNvPr id="5" name="Footer Placeholder 4">
            <a:extLst>
              <a:ext uri="{FF2B5EF4-FFF2-40B4-BE49-F238E27FC236}">
                <a16:creationId xmlns:a16="http://schemas.microsoft.com/office/drawing/2014/main" id="{AC2F7AD3-77E5-405C-996F-429D295DD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y-AM"/>
          </a:p>
        </p:txBody>
      </p:sp>
      <p:sp>
        <p:nvSpPr>
          <p:cNvPr id="6" name="Slide Number Placeholder 5">
            <a:extLst>
              <a:ext uri="{FF2B5EF4-FFF2-40B4-BE49-F238E27FC236}">
                <a16:creationId xmlns:a16="http://schemas.microsoft.com/office/drawing/2014/main" id="{2F5F0136-1968-4DFE-85CD-427026AFE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58B88-19A1-448A-9039-346AB656E38B}" type="slidenum">
              <a:rPr lang="hy-AM" smtClean="0"/>
              <a:t>‹#›</a:t>
            </a:fld>
            <a:endParaRPr lang="hy-AM"/>
          </a:p>
        </p:txBody>
      </p:sp>
    </p:spTree>
    <p:extLst>
      <p:ext uri="{BB962C8B-B14F-4D97-AF65-F5344CB8AC3E}">
        <p14:creationId xmlns:p14="http://schemas.microsoft.com/office/powerpoint/2010/main" val="4056528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y-A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EABC-1281-4074-8D0E-6BDA99348162}"/>
              </a:ext>
            </a:extLst>
          </p:cNvPr>
          <p:cNvSpPr>
            <a:spLocks noGrp="1"/>
          </p:cNvSpPr>
          <p:nvPr>
            <p:ph type="ctrTitle"/>
          </p:nvPr>
        </p:nvSpPr>
        <p:spPr/>
        <p:txBody>
          <a:bodyPr>
            <a:normAutofit fontScale="90000"/>
          </a:bodyPr>
          <a:lstStyle/>
          <a:p>
            <a:r>
              <a:rPr lang="hy-AM" dirty="0">
                <a:solidFill>
                  <a:schemeClr val="bg1"/>
                </a:solidFill>
                <a:effectLst>
                  <a:glow rad="127000">
                    <a:schemeClr val="accent1"/>
                  </a:glow>
                </a:effectLst>
              </a:rPr>
              <a:t>Բնապահպանական խնդիրներ․ պլաստիկի քանակի վտանգը</a:t>
            </a:r>
          </a:p>
        </p:txBody>
      </p:sp>
      <p:sp>
        <p:nvSpPr>
          <p:cNvPr id="3" name="Subtitle 2">
            <a:extLst>
              <a:ext uri="{FF2B5EF4-FFF2-40B4-BE49-F238E27FC236}">
                <a16:creationId xmlns:a16="http://schemas.microsoft.com/office/drawing/2014/main" id="{DF7F26FD-B1ED-4955-BAD0-C38D91451911}"/>
              </a:ext>
            </a:extLst>
          </p:cNvPr>
          <p:cNvSpPr>
            <a:spLocks noGrp="1"/>
          </p:cNvSpPr>
          <p:nvPr>
            <p:ph type="subTitle" idx="1"/>
          </p:nvPr>
        </p:nvSpPr>
        <p:spPr/>
        <p:txBody>
          <a:bodyPr/>
          <a:lstStyle/>
          <a:p>
            <a:r>
              <a:rPr lang="hy-AM" dirty="0">
                <a:solidFill>
                  <a:schemeClr val="bg1"/>
                </a:solidFill>
                <a:effectLst>
                  <a:glow rad="228600">
                    <a:schemeClr val="accent1">
                      <a:satMod val="175000"/>
                      <a:alpha val="40000"/>
                    </a:schemeClr>
                  </a:glow>
                </a:effectLst>
              </a:rPr>
              <a:t>Արեգա Հովհաննիսյան</a:t>
            </a:r>
          </a:p>
          <a:p>
            <a:r>
              <a:rPr lang="hy-AM" dirty="0">
                <a:solidFill>
                  <a:schemeClr val="bg1"/>
                </a:solidFill>
                <a:effectLst>
                  <a:glow rad="228600">
                    <a:schemeClr val="accent1">
                      <a:satMod val="175000"/>
                      <a:alpha val="40000"/>
                    </a:schemeClr>
                  </a:glow>
                </a:effectLst>
              </a:rPr>
              <a:t>6․1 դասարան</a:t>
            </a:r>
          </a:p>
        </p:txBody>
      </p:sp>
    </p:spTree>
    <p:extLst>
      <p:ext uri="{BB962C8B-B14F-4D97-AF65-F5344CB8AC3E}">
        <p14:creationId xmlns:p14="http://schemas.microsoft.com/office/powerpoint/2010/main" val="269889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11F20-7D34-4B83-9B86-2D1E6C7BC4FB}"/>
              </a:ext>
            </a:extLst>
          </p:cNvPr>
          <p:cNvSpPr>
            <a:spLocks noGrp="1"/>
          </p:cNvSpPr>
          <p:nvPr>
            <p:ph type="title"/>
          </p:nvPr>
        </p:nvSpPr>
        <p:spPr/>
        <p:txBody>
          <a:bodyPr/>
          <a:lstStyle/>
          <a:p>
            <a:r>
              <a:rPr lang="hy-AM" dirty="0"/>
              <a:t>Երկները վտանգի տակ են</a:t>
            </a:r>
          </a:p>
        </p:txBody>
      </p:sp>
      <p:sp>
        <p:nvSpPr>
          <p:cNvPr id="3" name="Content Placeholder 2">
            <a:extLst>
              <a:ext uri="{FF2B5EF4-FFF2-40B4-BE49-F238E27FC236}">
                <a16:creationId xmlns:a16="http://schemas.microsoft.com/office/drawing/2014/main" id="{652ABC49-5779-4880-B57D-FA70122C926D}"/>
              </a:ext>
            </a:extLst>
          </p:cNvPr>
          <p:cNvSpPr>
            <a:spLocks noGrp="1"/>
          </p:cNvSpPr>
          <p:nvPr>
            <p:ph idx="1"/>
          </p:nvPr>
        </p:nvSpPr>
        <p:spPr/>
        <p:txBody>
          <a:bodyPr>
            <a:normAutofit fontScale="85000" lnSpcReduction="20000"/>
          </a:bodyPr>
          <a:lstStyle/>
          <a:p>
            <a:pPr marL="0" indent="0">
              <a:lnSpc>
                <a:spcPct val="120000"/>
              </a:lnSpc>
              <a:buNone/>
            </a:pPr>
            <a:r>
              <a:rPr lang="hy-AM" dirty="0"/>
              <a:t>Արևելյան և Հարավարևելյան Ասիայի երկրները համարվում են ամենախոցելիները պլաստիկի աղտոտման հարցում։ Ինդոնեզիան, Ֆիլիպինները, Վիետնամը և Թաիլանդը ունեն մեծ ծովափնյա գոտիներ, որտեղ կուտակվում են պլաստիկ թափոնները։</a:t>
            </a:r>
            <a:br>
              <a:rPr lang="hy-AM" dirty="0"/>
            </a:br>
            <a:r>
              <a:rPr lang="hy-AM" dirty="0"/>
              <a:t>Վերամշակման համակարգերը հաճախ անբավարար են կամ տեխնիկապես թույլ։ Տնտեսական դժվարությունները խոչընդոտում են արդյունավետ բնապահպանական ծրագրերի իրականացմանը։</a:t>
            </a:r>
            <a:br>
              <a:rPr lang="hy-AM" dirty="0"/>
            </a:br>
            <a:r>
              <a:rPr lang="hy-AM" dirty="0"/>
              <a:t>Աղտոտումը ազդում է զբոսաշրջության, ձկնորսության և ջրի որակի վրա։ Սակայն եթե այս ամենը շարունակվի, այս խնդիրը կունենա ողջ աշխարհը։</a:t>
            </a:r>
            <a:br>
              <a:rPr lang="hy-AM" dirty="0"/>
            </a:br>
            <a:endParaRPr lang="hy-AM" dirty="0"/>
          </a:p>
        </p:txBody>
      </p:sp>
    </p:spTree>
    <p:extLst>
      <p:ext uri="{BB962C8B-B14F-4D97-AF65-F5344CB8AC3E}">
        <p14:creationId xmlns:p14="http://schemas.microsoft.com/office/powerpoint/2010/main" val="1455956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034D-CEDE-45D6-B930-13D8D30E5C50}"/>
              </a:ext>
            </a:extLst>
          </p:cNvPr>
          <p:cNvSpPr>
            <a:spLocks noGrp="1"/>
          </p:cNvSpPr>
          <p:nvPr>
            <p:ph type="title"/>
          </p:nvPr>
        </p:nvSpPr>
        <p:spPr/>
        <p:txBody>
          <a:bodyPr/>
          <a:lstStyle/>
          <a:p>
            <a:r>
              <a:rPr lang="hy-AM" dirty="0"/>
              <a:t>Ինչ կարող ենք անել մենք ինքներս</a:t>
            </a:r>
          </a:p>
        </p:txBody>
      </p:sp>
      <p:sp>
        <p:nvSpPr>
          <p:cNvPr id="3" name="Content Placeholder 2">
            <a:extLst>
              <a:ext uri="{FF2B5EF4-FFF2-40B4-BE49-F238E27FC236}">
                <a16:creationId xmlns:a16="http://schemas.microsoft.com/office/drawing/2014/main" id="{412872EC-9FAE-4DAA-BC0F-E455CBD72EC3}"/>
              </a:ext>
            </a:extLst>
          </p:cNvPr>
          <p:cNvSpPr>
            <a:spLocks noGrp="1"/>
          </p:cNvSpPr>
          <p:nvPr>
            <p:ph idx="1"/>
          </p:nvPr>
        </p:nvSpPr>
        <p:spPr/>
        <p:txBody>
          <a:bodyPr>
            <a:normAutofit/>
          </a:bodyPr>
          <a:lstStyle/>
          <a:p>
            <a:pPr marL="0" indent="0">
              <a:lnSpc>
                <a:spcPct val="120000"/>
              </a:lnSpc>
              <a:buNone/>
            </a:pPr>
            <a:r>
              <a:rPr lang="hy-AM" dirty="0"/>
              <a:t>Մենք կարող ենք սկսել պակասեցնել մեկանգամյա օգտագործվող շշերի օգտագործումը։ Տանը կարելի է տեսակավորել աղբը՝ առանձնացնելով պլաստիկը, ապակին, թուղթը, պոլէթիլենայի տոպրակները։ Կարելի է շաբաթը մի քանի անգամ մաքրել շրջապատը։ Եթե բոլորս միասին գործենք, ապա այս խնդիրները կարող են վերանալ։</a:t>
            </a:r>
          </a:p>
        </p:txBody>
      </p:sp>
    </p:spTree>
    <p:extLst>
      <p:ext uri="{BB962C8B-B14F-4D97-AF65-F5344CB8AC3E}">
        <p14:creationId xmlns:p14="http://schemas.microsoft.com/office/powerpoint/2010/main" val="410029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3C0D-97F0-48CE-8EA5-15CA7D2814A9}"/>
              </a:ext>
            </a:extLst>
          </p:cNvPr>
          <p:cNvSpPr>
            <a:spLocks noGrp="1"/>
          </p:cNvSpPr>
          <p:nvPr>
            <p:ph type="title"/>
          </p:nvPr>
        </p:nvSpPr>
        <p:spPr/>
        <p:txBody>
          <a:bodyPr/>
          <a:lstStyle/>
          <a:p>
            <a:r>
              <a:rPr lang="hy-AM" dirty="0"/>
              <a:t>Քայլեր են ձեռնարկում երեխաները</a:t>
            </a:r>
          </a:p>
        </p:txBody>
      </p:sp>
      <p:sp>
        <p:nvSpPr>
          <p:cNvPr id="3" name="Content Placeholder 2">
            <a:extLst>
              <a:ext uri="{FF2B5EF4-FFF2-40B4-BE49-F238E27FC236}">
                <a16:creationId xmlns:a16="http://schemas.microsoft.com/office/drawing/2014/main" id="{6619A892-D64C-4959-A066-E1298A190057}"/>
              </a:ext>
            </a:extLst>
          </p:cNvPr>
          <p:cNvSpPr>
            <a:spLocks noGrp="1"/>
          </p:cNvSpPr>
          <p:nvPr>
            <p:ph idx="1"/>
          </p:nvPr>
        </p:nvSpPr>
        <p:spPr>
          <a:solidFill>
            <a:schemeClr val="bg1">
              <a:alpha val="0"/>
            </a:schemeClr>
          </a:solidFill>
        </p:spPr>
        <p:txBody>
          <a:bodyPr/>
          <a:lstStyle/>
          <a:p>
            <a:pPr marL="0" indent="0">
              <a:buNone/>
            </a:pPr>
            <a:r>
              <a:rPr lang="hy-AM" dirty="0"/>
              <a:t>Ռալին Սաթիդտանսարնը՝ Թաիլանդից, 8 տարեկան հասակում սկսել է պայքարել պլաստիկի դեմ, այն բանից հետո ինչ մասնակցել է աղբահավաքության աշխատանքներին։ 12 տարեկանում նրան հաջողվել է համոզել մի սուպերմարկետների ցանցի սեփականատիրոջը դադարեցնել պոլիէթիլենային տոպրակնրերի մատակարարումը սկսած 2020թ․։</a:t>
            </a:r>
          </a:p>
        </p:txBody>
      </p:sp>
    </p:spTree>
    <p:extLst>
      <p:ext uri="{BB962C8B-B14F-4D97-AF65-F5344CB8AC3E}">
        <p14:creationId xmlns:p14="http://schemas.microsoft.com/office/powerpoint/2010/main" val="360451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96EE-2678-429E-AF4A-C53F923A8DE3}"/>
              </a:ext>
            </a:extLst>
          </p:cNvPr>
          <p:cNvSpPr>
            <a:spLocks noGrp="1"/>
          </p:cNvSpPr>
          <p:nvPr>
            <p:ph type="title"/>
          </p:nvPr>
        </p:nvSpPr>
        <p:spPr/>
        <p:txBody>
          <a:bodyPr/>
          <a:lstStyle/>
          <a:p>
            <a:r>
              <a:rPr lang="hy-AM" dirty="0"/>
              <a:t>Ծովափը պլաստիկի շշերի մեջ</a:t>
            </a:r>
          </a:p>
        </p:txBody>
      </p:sp>
      <p:pic>
        <p:nvPicPr>
          <p:cNvPr id="5" name="Content Placeholder 4">
            <a:extLst>
              <a:ext uri="{FF2B5EF4-FFF2-40B4-BE49-F238E27FC236}">
                <a16:creationId xmlns:a16="http://schemas.microsoft.com/office/drawing/2014/main" id="{8473361A-652F-4D6F-BF4A-C8103A968E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25624"/>
            <a:ext cx="9296400" cy="4747135"/>
          </a:xfrm>
        </p:spPr>
      </p:pic>
    </p:spTree>
    <p:extLst>
      <p:ext uri="{BB962C8B-B14F-4D97-AF65-F5344CB8AC3E}">
        <p14:creationId xmlns:p14="http://schemas.microsoft.com/office/powerpoint/2010/main" val="3493102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91B9-18B0-41DA-B66E-3A8C1F6AACB0}"/>
              </a:ext>
            </a:extLst>
          </p:cNvPr>
          <p:cNvSpPr>
            <a:spLocks noGrp="1"/>
          </p:cNvSpPr>
          <p:nvPr>
            <p:ph type="title"/>
          </p:nvPr>
        </p:nvSpPr>
        <p:spPr/>
        <p:txBody>
          <a:bodyPr/>
          <a:lstStyle/>
          <a:p>
            <a:r>
              <a:rPr lang="hy-AM" dirty="0"/>
              <a:t>Աղտոտվածություն</a:t>
            </a:r>
          </a:p>
        </p:txBody>
      </p:sp>
      <p:pic>
        <p:nvPicPr>
          <p:cNvPr id="5" name="Content Placeholder 4">
            <a:extLst>
              <a:ext uri="{FF2B5EF4-FFF2-40B4-BE49-F238E27FC236}">
                <a16:creationId xmlns:a16="http://schemas.microsoft.com/office/drawing/2014/main" id="{7B543F3F-7EB5-4F7C-9BCB-D88F2F8801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92300"/>
            <a:ext cx="5801784" cy="4351338"/>
          </a:xfrm>
        </p:spPr>
      </p:pic>
    </p:spTree>
    <p:extLst>
      <p:ext uri="{BB962C8B-B14F-4D97-AF65-F5344CB8AC3E}">
        <p14:creationId xmlns:p14="http://schemas.microsoft.com/office/powerpoint/2010/main" val="3361075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4009-9F5B-4826-A517-1D3EED34A44A}"/>
              </a:ext>
            </a:extLst>
          </p:cNvPr>
          <p:cNvSpPr>
            <a:spLocks noGrp="1"/>
          </p:cNvSpPr>
          <p:nvPr>
            <p:ph type="title"/>
          </p:nvPr>
        </p:nvSpPr>
        <p:spPr/>
        <p:txBody>
          <a:bodyPr/>
          <a:lstStyle/>
          <a:p>
            <a:r>
              <a:rPr lang="hy-AM" dirty="0"/>
              <a:t>Պլաստիկի գործարանները</a:t>
            </a:r>
          </a:p>
        </p:txBody>
      </p:sp>
      <p:pic>
        <p:nvPicPr>
          <p:cNvPr id="9" name="Content Placeholder 8">
            <a:extLst>
              <a:ext uri="{FF2B5EF4-FFF2-40B4-BE49-F238E27FC236}">
                <a16:creationId xmlns:a16="http://schemas.microsoft.com/office/drawing/2014/main" id="{B5B554CD-DCAC-4E5B-A5CB-9C4EEDD9F4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92300"/>
            <a:ext cx="6527007" cy="4351338"/>
          </a:xfrm>
        </p:spPr>
      </p:pic>
    </p:spTree>
    <p:extLst>
      <p:ext uri="{BB962C8B-B14F-4D97-AF65-F5344CB8AC3E}">
        <p14:creationId xmlns:p14="http://schemas.microsoft.com/office/powerpoint/2010/main" val="242542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0F29-B609-4DDB-B173-9D82A36A6B88}"/>
              </a:ext>
            </a:extLst>
          </p:cNvPr>
          <p:cNvSpPr>
            <a:spLocks noGrp="1"/>
          </p:cNvSpPr>
          <p:nvPr>
            <p:ph type="title"/>
          </p:nvPr>
        </p:nvSpPr>
        <p:spPr/>
        <p:txBody>
          <a:bodyPr/>
          <a:lstStyle/>
          <a:p>
            <a:r>
              <a:rPr lang="hy-AM" dirty="0"/>
              <a:t>Պլաստիկը</a:t>
            </a:r>
          </a:p>
        </p:txBody>
      </p:sp>
      <p:sp>
        <p:nvSpPr>
          <p:cNvPr id="3" name="Content Placeholder 2">
            <a:extLst>
              <a:ext uri="{FF2B5EF4-FFF2-40B4-BE49-F238E27FC236}">
                <a16:creationId xmlns:a16="http://schemas.microsoft.com/office/drawing/2014/main" id="{EB0D3E48-9239-4AEE-83A7-A55BBD615464}"/>
              </a:ext>
            </a:extLst>
          </p:cNvPr>
          <p:cNvSpPr>
            <a:spLocks noGrp="1"/>
          </p:cNvSpPr>
          <p:nvPr>
            <p:ph idx="1"/>
          </p:nvPr>
        </p:nvSpPr>
        <p:spPr/>
        <p:txBody>
          <a:bodyPr>
            <a:normAutofit fontScale="77500" lnSpcReduction="20000"/>
          </a:bodyPr>
          <a:lstStyle/>
          <a:p>
            <a:pPr marL="0" indent="0">
              <a:lnSpc>
                <a:spcPct val="120000"/>
              </a:lnSpc>
              <a:buNone/>
            </a:pPr>
            <a:r>
              <a:rPr lang="hy-AM" dirty="0"/>
              <a:t>Պլաստիկը նյութ է, որն ունի ճկունություն, դիմացկունություն և տարբեր հատկություններ։ Այն կարելի է ձևավորել։ 20-րդ դարի ընթացքում պլաստիկը սկսեցին արտադրել՝ որպես էժան և հարմար նյութ։</a:t>
            </a:r>
            <a:br>
              <a:rPr lang="hy-AM" dirty="0"/>
            </a:br>
            <a:r>
              <a:rPr lang="hy-AM" dirty="0"/>
              <a:t>Երկրորդ համաշխարհային պատերազմի ժամանակ պլաստիկի նշանակությունը մեծացավ՝ օգտագործվելով տեխնիկայի, ռազմական իրերի և բժշկական սարքերի մեջ։</a:t>
            </a:r>
            <a:br>
              <a:rPr lang="hy-AM" dirty="0"/>
            </a:br>
            <a:r>
              <a:rPr lang="hy-AM" dirty="0"/>
              <a:t>Պատերազմից հետո պլաստիկը դարձավ առօրյա կյանքի անբաժան մաս։</a:t>
            </a:r>
            <a:br>
              <a:rPr lang="hy-AM" dirty="0"/>
            </a:br>
            <a:r>
              <a:rPr lang="hy-AM" dirty="0"/>
              <a:t>Այն սկսեցին կիրառել սննդի փաթեթավորման, շինարարության, տան պարագաների ու տեխնիկայի արտադրության մեջ։ Պլաստիկի մատչելիությունն ու բազմազանությունը արագ բարձրացրին դրա սպառումը ամբողջ աշխարհում։ Այս նյութը առաջացրեց հեղափոխություն արդյունաբերական ոլորտներում, բայց հետագայում դարձավ նաև բնապահպանական մեծ խնդիր։</a:t>
            </a:r>
          </a:p>
        </p:txBody>
      </p:sp>
    </p:spTree>
    <p:extLst>
      <p:ext uri="{BB962C8B-B14F-4D97-AF65-F5344CB8AC3E}">
        <p14:creationId xmlns:p14="http://schemas.microsoft.com/office/powerpoint/2010/main" val="3587035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892D-D217-4BCA-B590-9F9B939F4EF9}"/>
              </a:ext>
            </a:extLst>
          </p:cNvPr>
          <p:cNvSpPr>
            <a:spLocks noGrp="1"/>
          </p:cNvSpPr>
          <p:nvPr>
            <p:ph type="title"/>
          </p:nvPr>
        </p:nvSpPr>
        <p:spPr/>
        <p:txBody>
          <a:bodyPr/>
          <a:lstStyle/>
          <a:p>
            <a:r>
              <a:rPr lang="hy-AM" dirty="0"/>
              <a:t>Նյութի հայտնագործումը</a:t>
            </a:r>
          </a:p>
        </p:txBody>
      </p:sp>
      <p:sp>
        <p:nvSpPr>
          <p:cNvPr id="3" name="Content Placeholder 2">
            <a:extLst>
              <a:ext uri="{FF2B5EF4-FFF2-40B4-BE49-F238E27FC236}">
                <a16:creationId xmlns:a16="http://schemas.microsoft.com/office/drawing/2014/main" id="{7D2D7F71-3D06-4833-8248-09E4D9DDC9BB}"/>
              </a:ext>
            </a:extLst>
          </p:cNvPr>
          <p:cNvSpPr>
            <a:spLocks noGrp="1"/>
          </p:cNvSpPr>
          <p:nvPr>
            <p:ph idx="1"/>
          </p:nvPr>
        </p:nvSpPr>
        <p:spPr/>
        <p:txBody>
          <a:bodyPr>
            <a:normAutofit fontScale="92500"/>
          </a:bodyPr>
          <a:lstStyle/>
          <a:p>
            <a:pPr marL="0" indent="0">
              <a:lnSpc>
                <a:spcPct val="120000"/>
              </a:lnSpc>
              <a:buNone/>
            </a:pPr>
            <a:r>
              <a:rPr lang="hy-AM" sz="2000" dirty="0"/>
              <a:t>Պլաստիկի պատմությունը սկսվում է 19-րդ դարի կեսերին՝ երբ գիտնականները փորձում էին ստեղծել փիղոսկրին փոխարինող նյութ։</a:t>
            </a:r>
            <a:br>
              <a:rPr lang="hy-AM" sz="2000" dirty="0"/>
            </a:br>
            <a:r>
              <a:rPr lang="hy-AM" sz="2000" dirty="0"/>
              <a:t>1862 թվականին Ալեքսանդր Պարկեսը ներկայացրեց </a:t>
            </a:r>
            <a:r>
              <a:rPr lang="en-US" sz="2000" dirty="0" err="1"/>
              <a:t>Parkesine</a:t>
            </a:r>
            <a:r>
              <a:rPr lang="en-US" sz="2000" dirty="0"/>
              <a:t>-</a:t>
            </a:r>
            <a:r>
              <a:rPr lang="hy-AM" sz="2000" dirty="0"/>
              <a:t>ը՝ առաջին պլաստիկը։</a:t>
            </a:r>
            <a:br>
              <a:rPr lang="hy-AM" sz="2000" dirty="0"/>
            </a:br>
            <a:r>
              <a:rPr lang="hy-AM" sz="2000" dirty="0"/>
              <a:t>Այն ստացվում էր բուսական ցելյուլոզից և համարվում էր ժամանակի մեծ հայտնագործություն։</a:t>
            </a:r>
            <a:br>
              <a:rPr lang="hy-AM" sz="2000" dirty="0"/>
            </a:br>
            <a:r>
              <a:rPr lang="hy-AM" sz="2000" dirty="0"/>
              <a:t>Հետագայում Ջոն Հյաթը զարգացրեց այս նյութը և ստեղծեց ցելյուլոիդը։</a:t>
            </a:r>
            <a:br>
              <a:rPr lang="hy-AM" sz="2000" dirty="0"/>
            </a:br>
            <a:r>
              <a:rPr lang="hy-AM" sz="2000" dirty="0"/>
              <a:t>Ցելյուլոիդը արագ տարածվեց արդյունաբերության մեջ՝ դառնալով էժան և հարմար նյութ։</a:t>
            </a:r>
            <a:br>
              <a:rPr lang="hy-AM" sz="2000" dirty="0"/>
            </a:br>
            <a:r>
              <a:rPr lang="hy-AM" sz="2000" dirty="0"/>
              <a:t>20-րդ դարի սկզբին հայտնվեցին նաև նեյլոնը, պոլիէթիլենը և մյուս լայնորեն օգտագործվող պլաստիկները։ Պլաստիկի հայտնագործությունը ձևափոխեց աշխարհի արտադրությունը։</a:t>
            </a:r>
            <a:br>
              <a:rPr lang="hy-AM" sz="2000" dirty="0"/>
            </a:br>
            <a:r>
              <a:rPr lang="hy-AM" sz="2000" dirty="0"/>
              <a:t>Այն դարձավ նյութ, որը փոխեց մարդկանց կենցաղը և արդյունաբերական տեխնոլոգիաները։</a:t>
            </a:r>
          </a:p>
        </p:txBody>
      </p:sp>
    </p:spTree>
    <p:extLst>
      <p:ext uri="{BB962C8B-B14F-4D97-AF65-F5344CB8AC3E}">
        <p14:creationId xmlns:p14="http://schemas.microsoft.com/office/powerpoint/2010/main" val="3020299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564E-69F4-4D02-8935-5E03F67D353B}"/>
              </a:ext>
            </a:extLst>
          </p:cNvPr>
          <p:cNvSpPr>
            <a:spLocks noGrp="1"/>
          </p:cNvSpPr>
          <p:nvPr>
            <p:ph type="title"/>
          </p:nvPr>
        </p:nvSpPr>
        <p:spPr/>
        <p:txBody>
          <a:bodyPr/>
          <a:lstStyle/>
          <a:p>
            <a:r>
              <a:rPr lang="hy-AM" dirty="0"/>
              <a:t>Վտանգը</a:t>
            </a:r>
          </a:p>
        </p:txBody>
      </p:sp>
      <p:sp>
        <p:nvSpPr>
          <p:cNvPr id="3" name="Content Placeholder 2">
            <a:extLst>
              <a:ext uri="{FF2B5EF4-FFF2-40B4-BE49-F238E27FC236}">
                <a16:creationId xmlns:a16="http://schemas.microsoft.com/office/drawing/2014/main" id="{76B481AD-A262-4825-8858-51021BC5EE31}"/>
              </a:ext>
            </a:extLst>
          </p:cNvPr>
          <p:cNvSpPr>
            <a:spLocks noGrp="1"/>
          </p:cNvSpPr>
          <p:nvPr>
            <p:ph idx="1"/>
          </p:nvPr>
        </p:nvSpPr>
        <p:spPr/>
        <p:txBody>
          <a:bodyPr>
            <a:normAutofit fontScale="77500" lnSpcReduction="20000"/>
          </a:bodyPr>
          <a:lstStyle/>
          <a:p>
            <a:pPr marL="0" indent="0">
              <a:lnSpc>
                <a:spcPct val="120000"/>
              </a:lnSpc>
              <a:buNone/>
            </a:pPr>
            <a:r>
              <a:rPr lang="hy-AM" dirty="0"/>
              <a:t>Պլաստիկը սկզբում դիտվում էր որպես անվտանգ և հեղափոխական նյութ, և մարդիկ երկար ժամանակ չէին նկատում դրա վտանգները։</a:t>
            </a:r>
            <a:br>
              <a:rPr lang="hy-AM" dirty="0"/>
            </a:br>
            <a:r>
              <a:rPr lang="hy-AM" dirty="0"/>
              <a:t>Պլաստիկի արտադրությունը արագ աճեց և դարձավ վտանգավոր։</a:t>
            </a:r>
            <a:br>
              <a:rPr lang="hy-AM" dirty="0"/>
            </a:br>
            <a:r>
              <a:rPr lang="hy-AM" dirty="0"/>
              <a:t>Մեկանգամյա օգտագործման իրերի տարածումը հանգեցրեց հսկայական քանակի թափոնների։ Շատ երկրներ չունեին բավարար տեխնոլոգիաներ՝ պլաստիկը վերամշակելու համար։Արդյունքում պլաստիկը սկսեց կուտակվել բնության մեջ՝ առանց քայքայվելու։ Գիտնականները սկսեցին նկատել կենդանիների մահեր պլաստիկի պատճառով։ Այնուհետև հայտնաբերվեց միկրոպլաստիկը՝ պլաստիկի փոքր մասնիկները, որոնք մտնում են սնունդ, ջուր և մարդու օրգանիզմ։ Այս փուլից պարզ դարձավ, որ պլաստիկը ոչ միայն բնապահպանական, այլ նաև առողջապահական գլոբալ սպառնալիք է։</a:t>
            </a:r>
          </a:p>
        </p:txBody>
      </p:sp>
    </p:spTree>
    <p:extLst>
      <p:ext uri="{BB962C8B-B14F-4D97-AF65-F5344CB8AC3E}">
        <p14:creationId xmlns:p14="http://schemas.microsoft.com/office/powerpoint/2010/main" val="146475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F272-C559-41DE-8A72-FF82D4281352}"/>
              </a:ext>
            </a:extLst>
          </p:cNvPr>
          <p:cNvSpPr>
            <a:spLocks noGrp="1"/>
          </p:cNvSpPr>
          <p:nvPr>
            <p:ph type="title"/>
          </p:nvPr>
        </p:nvSpPr>
        <p:spPr/>
        <p:txBody>
          <a:bodyPr/>
          <a:lstStyle/>
          <a:p>
            <a:r>
              <a:rPr lang="hy-AM" dirty="0"/>
              <a:t>Պլաստիկը սննդի մեջ</a:t>
            </a:r>
          </a:p>
        </p:txBody>
      </p:sp>
      <p:sp>
        <p:nvSpPr>
          <p:cNvPr id="3" name="Content Placeholder 2">
            <a:extLst>
              <a:ext uri="{FF2B5EF4-FFF2-40B4-BE49-F238E27FC236}">
                <a16:creationId xmlns:a16="http://schemas.microsoft.com/office/drawing/2014/main" id="{FC60EA3C-7F10-4284-8D4D-ED560DCB4C82}"/>
              </a:ext>
            </a:extLst>
          </p:cNvPr>
          <p:cNvSpPr>
            <a:spLocks noGrp="1"/>
          </p:cNvSpPr>
          <p:nvPr>
            <p:ph idx="1"/>
          </p:nvPr>
        </p:nvSpPr>
        <p:spPr/>
        <p:txBody>
          <a:bodyPr>
            <a:normAutofit fontScale="85000" lnSpcReduction="20000"/>
          </a:bodyPr>
          <a:lstStyle/>
          <a:p>
            <a:pPr marL="0" indent="0">
              <a:lnSpc>
                <a:spcPct val="120000"/>
              </a:lnSpc>
              <a:buNone/>
            </a:pPr>
            <a:r>
              <a:rPr lang="hy-AM" dirty="0"/>
              <a:t>Միկրոպլաստիկները հաճախ ներթափանցում են սննդի մեջ, հատկապես՝ ծովամթերքի։</a:t>
            </a:r>
            <a:br>
              <a:rPr lang="hy-AM" dirty="0"/>
            </a:br>
            <a:r>
              <a:rPr lang="hy-AM" dirty="0"/>
              <a:t>Գյուղատնտեսական հողերը աղտոտվում են պլաստիկի մնացորդներով, ինչը ազդում է բերքի որակի վրա։ Միկրոպլաստիկը կարող է ներթափանցել մրգերի և բանջարեղենի արմատային համակարգ։ Սննդի պահման և փաթեթավորման ընթացքում պլաստիկը հաճախ արտազատում է քիմիական նյութեր։ Այս նյութերը ժամանակի ընթացքում դառնում են վնասակար մարդու առողջության համար։ Պլաստիկի առկայությունը սննդային շղթայում դարձել է գլոբալ խնդիր։</a:t>
            </a:r>
            <a:br>
              <a:rPr lang="hy-AM" dirty="0"/>
            </a:br>
            <a:r>
              <a:rPr lang="hy-AM" dirty="0"/>
              <a:t>Քանի որ մարդիկ անընդհատ օգտագործում են այս սնունդը, պլաստիկը մտնում է օրգանիզմ։</a:t>
            </a:r>
          </a:p>
        </p:txBody>
      </p:sp>
    </p:spTree>
    <p:extLst>
      <p:ext uri="{BB962C8B-B14F-4D97-AF65-F5344CB8AC3E}">
        <p14:creationId xmlns:p14="http://schemas.microsoft.com/office/powerpoint/2010/main" val="209978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A44F-46B4-4A1A-8779-D42F29919B33}"/>
              </a:ext>
            </a:extLst>
          </p:cNvPr>
          <p:cNvSpPr>
            <a:spLocks noGrp="1"/>
          </p:cNvSpPr>
          <p:nvPr>
            <p:ph type="title"/>
          </p:nvPr>
        </p:nvSpPr>
        <p:spPr/>
        <p:txBody>
          <a:bodyPr/>
          <a:lstStyle/>
          <a:p>
            <a:r>
              <a:rPr lang="hy-AM" dirty="0"/>
              <a:t>Պլաստիկը՝ առողջության խնդիր</a:t>
            </a:r>
          </a:p>
        </p:txBody>
      </p:sp>
      <p:sp>
        <p:nvSpPr>
          <p:cNvPr id="3" name="Content Placeholder 2">
            <a:extLst>
              <a:ext uri="{FF2B5EF4-FFF2-40B4-BE49-F238E27FC236}">
                <a16:creationId xmlns:a16="http://schemas.microsoft.com/office/drawing/2014/main" id="{3937C869-18E3-4F4A-A0F2-157B6EE8E8C4}"/>
              </a:ext>
            </a:extLst>
          </p:cNvPr>
          <p:cNvSpPr>
            <a:spLocks noGrp="1"/>
          </p:cNvSpPr>
          <p:nvPr>
            <p:ph idx="1"/>
          </p:nvPr>
        </p:nvSpPr>
        <p:spPr/>
        <p:txBody>
          <a:bodyPr>
            <a:normAutofit fontScale="85000" lnSpcReduction="20000"/>
          </a:bodyPr>
          <a:lstStyle/>
          <a:p>
            <a:pPr marL="0" indent="0">
              <a:lnSpc>
                <a:spcPct val="120000"/>
              </a:lnSpc>
              <a:buNone/>
            </a:pPr>
            <a:r>
              <a:rPr lang="hy-AM" dirty="0"/>
              <a:t>Պլաստիկում առկա քիմիական նյութերը կարող են առաջացնել հիվանդություններ։</a:t>
            </a:r>
            <a:br>
              <a:rPr lang="hy-AM" dirty="0"/>
            </a:br>
            <a:r>
              <a:rPr lang="hy-AM" dirty="0"/>
              <a:t>Միկրոպլաստիկը կուտակվում է օրգաններում՝ ազդելով նրանց նորմալ վիճակի վրա։ Որոշ պլաստիկ նյութեր համարվում են քաղցկեղածին և վտանգավոր են երկարաժամկետ օգտագործման դեպքում։ Դրանք կարող են վնասել նաև սրտանոթային և նյարդային համակարգերը։ Պլաստիկը հատկապես վտանգավոր է երեխաների ու հղի կանանց առողջության համար։</a:t>
            </a:r>
            <a:br>
              <a:rPr lang="hy-AM" dirty="0"/>
            </a:br>
            <a:r>
              <a:rPr lang="hy-AM" dirty="0"/>
              <a:t>Շնչառության միջոցով մարմին մտնող մասնիկները առաջացնում են բորբոքումներ։ Պլաստիկի ազդեցությունը այսօր ուսումնասիրվում է բազմաթիվ գիտական կենտրոններում։</a:t>
            </a:r>
          </a:p>
        </p:txBody>
      </p:sp>
    </p:spTree>
    <p:extLst>
      <p:ext uri="{BB962C8B-B14F-4D97-AF65-F5344CB8AC3E}">
        <p14:creationId xmlns:p14="http://schemas.microsoft.com/office/powerpoint/2010/main" val="2634134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BCB4-3F9B-462D-8E4A-7E69401919AF}"/>
              </a:ext>
            </a:extLst>
          </p:cNvPr>
          <p:cNvSpPr>
            <a:spLocks noGrp="1"/>
          </p:cNvSpPr>
          <p:nvPr>
            <p:ph type="title"/>
          </p:nvPr>
        </p:nvSpPr>
        <p:spPr/>
        <p:txBody>
          <a:bodyPr/>
          <a:lstStyle/>
          <a:p>
            <a:r>
              <a:rPr lang="hy-AM" dirty="0"/>
              <a:t>Պլաստիկը և ջրի պաշարները</a:t>
            </a:r>
          </a:p>
        </p:txBody>
      </p:sp>
      <p:sp>
        <p:nvSpPr>
          <p:cNvPr id="3" name="Content Placeholder 2">
            <a:extLst>
              <a:ext uri="{FF2B5EF4-FFF2-40B4-BE49-F238E27FC236}">
                <a16:creationId xmlns:a16="http://schemas.microsoft.com/office/drawing/2014/main" id="{C55071E8-C239-43C8-8954-4A7A68F4810E}"/>
              </a:ext>
            </a:extLst>
          </p:cNvPr>
          <p:cNvSpPr>
            <a:spLocks noGrp="1"/>
          </p:cNvSpPr>
          <p:nvPr>
            <p:ph idx="1"/>
          </p:nvPr>
        </p:nvSpPr>
        <p:spPr/>
        <p:txBody>
          <a:bodyPr>
            <a:normAutofit fontScale="92500"/>
          </a:bodyPr>
          <a:lstStyle/>
          <a:p>
            <a:pPr marL="0" indent="0">
              <a:lnSpc>
                <a:spcPct val="110000"/>
              </a:lnSpc>
              <a:buNone/>
            </a:pPr>
            <a:r>
              <a:rPr lang="hy-AM" dirty="0"/>
              <a:t>Պլաստիկը մեծ սպառնալիք է մոլորակի խմելու ջրի համար։ Միկրոպլաստիկը հայտնաբերվում է անգամ մաքրված ջրի մեջ։ Տարեկան միլիոնավոր տոննա պլաստիկ հասնում է գետեր, լճեր և օվկիանոսներ։Այս աղտոտումը փոխում է ջրի էկոհամակարգերի կենսաբազմազանությունը։ Աղտոտված ջրերը դառնում են վտանգավոր ինչպես մարդկանց, այնպես էլ կենդանիների համար։</a:t>
            </a:r>
            <a:br>
              <a:rPr lang="hy-AM" dirty="0"/>
            </a:br>
            <a:r>
              <a:rPr lang="hy-AM" dirty="0"/>
              <a:t>Ջրային պաշարների աղտոտումը սպառնում է նաև սննդի արտադրությանը։ Խմելու ջրի որակի նվազումը մեծացնում է առողջական խնդիրների տարածումը։</a:t>
            </a:r>
          </a:p>
        </p:txBody>
      </p:sp>
    </p:spTree>
    <p:extLst>
      <p:ext uri="{BB962C8B-B14F-4D97-AF65-F5344CB8AC3E}">
        <p14:creationId xmlns:p14="http://schemas.microsoft.com/office/powerpoint/2010/main" val="1684664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alphaModFix amt="49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757B-C0A7-4713-877B-FB59B338CF05}"/>
              </a:ext>
            </a:extLst>
          </p:cNvPr>
          <p:cNvSpPr>
            <a:spLocks noGrp="1"/>
          </p:cNvSpPr>
          <p:nvPr>
            <p:ph type="title"/>
          </p:nvPr>
        </p:nvSpPr>
        <p:spPr/>
        <p:txBody>
          <a:bodyPr/>
          <a:lstStyle/>
          <a:p>
            <a:r>
              <a:rPr lang="hy-AM" dirty="0"/>
              <a:t>Պլաստիկը և բնությունը</a:t>
            </a:r>
          </a:p>
        </p:txBody>
      </p:sp>
      <p:sp>
        <p:nvSpPr>
          <p:cNvPr id="3" name="Content Placeholder 2">
            <a:extLst>
              <a:ext uri="{FF2B5EF4-FFF2-40B4-BE49-F238E27FC236}">
                <a16:creationId xmlns:a16="http://schemas.microsoft.com/office/drawing/2014/main" id="{8DF7BA82-188C-4E77-85B6-4DE91C0B887E}"/>
              </a:ext>
            </a:extLst>
          </p:cNvPr>
          <p:cNvSpPr>
            <a:spLocks noGrp="1"/>
          </p:cNvSpPr>
          <p:nvPr>
            <p:ph idx="1"/>
          </p:nvPr>
        </p:nvSpPr>
        <p:spPr/>
        <p:txBody>
          <a:bodyPr>
            <a:normAutofit fontScale="85000" lnSpcReduction="10000"/>
          </a:bodyPr>
          <a:lstStyle/>
          <a:p>
            <a:pPr marL="0" indent="0">
              <a:lnSpc>
                <a:spcPct val="120000"/>
              </a:lnSpc>
              <a:buNone/>
            </a:pPr>
            <a:r>
              <a:rPr lang="hy-AM" dirty="0"/>
              <a:t>Պլաստիկը քայքայվում է հարյուրավոր տարիների ընթացքում՝ մնալով բնության մեջ։ Այն խաթարում է հողի կառուցվածքը և նվազեցնում բերրիությունը։ Միկրոպլաստիկը փոխում է հողի միկրոօրգանիզմների հավասարակշռվածությունը։ Բնության մեջ պլաստիկը դառնում է անշարժ կուտակ, որը չի վերանում։ Աղբավայրերը մեծ տարածքներ են զբաղեցնում՝ ոչնչացնելով բուսական աշխարհը։ Պլաստիկի հոտն ու քիմիական նյութերը աղտոտում են օդը։ Բնության այս փոփոխությունները երկարաժամկետ են և դժվար է վերականգնել։ Այն դառնում է գլոբալ բնապահպանական խնդիր, որը պահանջում է համաշխարհային մոտեցում։</a:t>
            </a:r>
          </a:p>
          <a:p>
            <a:endParaRPr lang="hy-AM" dirty="0"/>
          </a:p>
        </p:txBody>
      </p:sp>
    </p:spTree>
    <p:extLst>
      <p:ext uri="{BB962C8B-B14F-4D97-AF65-F5344CB8AC3E}">
        <p14:creationId xmlns:p14="http://schemas.microsoft.com/office/powerpoint/2010/main" val="243804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B424-B32E-4737-8327-E62DBF50E172}"/>
              </a:ext>
            </a:extLst>
          </p:cNvPr>
          <p:cNvSpPr>
            <a:spLocks noGrp="1"/>
          </p:cNvSpPr>
          <p:nvPr>
            <p:ph type="title"/>
          </p:nvPr>
        </p:nvSpPr>
        <p:spPr/>
        <p:txBody>
          <a:bodyPr/>
          <a:lstStyle/>
          <a:p>
            <a:r>
              <a:rPr lang="hy-AM" dirty="0"/>
              <a:t>Պլաստիկը կլանում է կենդանիների կյանքը	</a:t>
            </a:r>
          </a:p>
        </p:txBody>
      </p:sp>
      <p:sp>
        <p:nvSpPr>
          <p:cNvPr id="3" name="Content Placeholder 2">
            <a:extLst>
              <a:ext uri="{FF2B5EF4-FFF2-40B4-BE49-F238E27FC236}">
                <a16:creationId xmlns:a16="http://schemas.microsoft.com/office/drawing/2014/main" id="{928F2AAC-F95E-4E0C-A00F-64FA62AD6712}"/>
              </a:ext>
            </a:extLst>
          </p:cNvPr>
          <p:cNvSpPr>
            <a:spLocks noGrp="1"/>
          </p:cNvSpPr>
          <p:nvPr>
            <p:ph idx="1"/>
          </p:nvPr>
        </p:nvSpPr>
        <p:spPr/>
        <p:txBody>
          <a:bodyPr>
            <a:normAutofit fontScale="85000" lnSpcReduction="10000"/>
          </a:bodyPr>
          <a:lstStyle/>
          <a:p>
            <a:pPr marL="0" indent="0">
              <a:lnSpc>
                <a:spcPct val="120000"/>
              </a:lnSpc>
              <a:buNone/>
            </a:pPr>
            <a:r>
              <a:rPr lang="hy-AM" dirty="0"/>
              <a:t>Շատ կենդանիներ պլաստիկը խառնում են սննդի հետ և կուլ տալիս այն։</a:t>
            </a:r>
            <a:br>
              <a:rPr lang="hy-AM" dirty="0"/>
            </a:br>
            <a:r>
              <a:rPr lang="hy-AM" dirty="0"/>
              <a:t>Սա հանգեցնում է խեղդման, ներքին վնասվածքների և թունավորման։</a:t>
            </a:r>
            <a:br>
              <a:rPr lang="hy-AM" dirty="0"/>
            </a:br>
            <a:r>
              <a:rPr lang="hy-AM" dirty="0"/>
              <a:t>Տարեկան հազարավոր ծովային կենդանիներ մահանում են այս պատճառով։ Թռչունները հաճախ կուլ են տալիս պլաստիկ կտորներ՝ մտածելով, թե դա սնունդ է։ Պլաստիկ ցանցերը և տոպրակները կենդանիների համար դառնում են մահացու թակարդ։</a:t>
            </a:r>
            <a:br>
              <a:rPr lang="hy-AM" dirty="0"/>
            </a:br>
            <a:r>
              <a:rPr lang="hy-AM" dirty="0"/>
              <a:t>Պլաստիկի կուտակումը խաթարում է ամբողջ կենսաբազմազանությունը։</a:t>
            </a:r>
            <a:br>
              <a:rPr lang="hy-AM" dirty="0"/>
            </a:br>
            <a:r>
              <a:rPr lang="hy-AM" dirty="0"/>
              <a:t>Վտանգվում են բազմաթիվ տեսակների գոյությունը։Այս երևույթը ազդում է ամբողջ էկոլոգիական շղթայի վրա։</a:t>
            </a:r>
          </a:p>
        </p:txBody>
      </p:sp>
    </p:spTree>
    <p:extLst>
      <p:ext uri="{BB962C8B-B14F-4D97-AF65-F5344CB8AC3E}">
        <p14:creationId xmlns:p14="http://schemas.microsoft.com/office/powerpoint/2010/main" val="375409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TotalTime>
  <Words>401</Words>
  <Application>Microsoft Office PowerPoint</Application>
  <PresentationFormat>Widescreen</PresentationFormat>
  <Paragraphs>28</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Բնապահպանական խնդիրներ․ պլաստիկի քանակի վտանգը</vt:lpstr>
      <vt:lpstr>Պլաստիկը</vt:lpstr>
      <vt:lpstr>Նյութի հայտնագործումը</vt:lpstr>
      <vt:lpstr>Վտանգը</vt:lpstr>
      <vt:lpstr>Պլաստիկը սննդի մեջ</vt:lpstr>
      <vt:lpstr>Պլաստիկը՝ առողջության խնդիր</vt:lpstr>
      <vt:lpstr>Պլաստիկը և ջրի պաշարները</vt:lpstr>
      <vt:lpstr>Պլաստիկը և բնությունը</vt:lpstr>
      <vt:lpstr>Պլաստիկը կլանում է կենդանիների կյանքը </vt:lpstr>
      <vt:lpstr>Երկները վտանգի տակ են</vt:lpstr>
      <vt:lpstr>Ինչ կարող ենք անել մենք ինքներս</vt:lpstr>
      <vt:lpstr>Քայլեր են ձեռնարկում երեխաները</vt:lpstr>
      <vt:lpstr>Ծովափը պլաստիկի շշերի մեջ</vt:lpstr>
      <vt:lpstr>Աղտոտվածություն</vt:lpstr>
      <vt:lpstr>Պլաստիկի գործարանները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arega</dc:creator>
  <cp:lastModifiedBy>arega</cp:lastModifiedBy>
  <cp:revision>9</cp:revision>
  <dcterms:created xsi:type="dcterms:W3CDTF">2025-12-10T13:47:51Z</dcterms:created>
  <dcterms:modified xsi:type="dcterms:W3CDTF">2025-12-11T15:12:46Z</dcterms:modified>
</cp:coreProperties>
</file>