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256" r:id="rId2"/>
    <p:sldId id="259" r:id="rId3"/>
    <p:sldId id="257" r:id="rId4"/>
    <p:sldId id="261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C5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26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29035-CF80-ABF4-B85B-A92EC28DF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F89528-E57B-91FB-E9EF-5A16FE759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32000-9E1F-66B1-7AF5-B9743F459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9BDD-CE21-4979-BC4C-C2EF32682FF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3216F-10C8-9C7C-C22D-FD41B6A63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0C1B9-7678-93D5-E683-9DC98BCF7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7C8E-97A7-48C3-A75C-4BE237E8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8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26D9-DA98-103B-3BE4-11B8AFDAE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2334E5-1B80-CACB-2830-8F7A9760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E20D9-49E2-7C2A-7107-485F367C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9BDD-CE21-4979-BC4C-C2EF32682FF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B89A1-349B-67EB-6B36-A1E756BD0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66118-609D-FF96-68C0-FDCF2A1D5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7C8E-97A7-48C3-A75C-4BE237E8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8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FC2C04-832D-6975-5163-68FAA4DDDD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9F81F-BAC4-840F-D13A-DA0A456DC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80B7E-D115-3A62-EB3E-CC5AD5EB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9BDD-CE21-4979-BC4C-C2EF32682FF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82F3E-41BD-3DB6-664A-7055BA70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C883A-7E94-49D4-2257-F29202B80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7C8E-97A7-48C3-A75C-4BE237E8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3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28A20-7470-0970-01F3-3D686189E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857FB-1799-B0B7-93B6-E6E17EC31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F69DC-C121-50B8-9DBA-9A97203CC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9BDD-CE21-4979-BC4C-C2EF32682FF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8B45F-41BF-1E0F-88E4-F61AAB7CE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3E69F-41FD-3D90-94D5-6934B3102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7C8E-97A7-48C3-A75C-4BE237E8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9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2A889-44DA-18A1-826F-61ADD80B6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1386A-D203-0F9F-A6AA-40FB59DAC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6CEF2-FD39-D2D8-5166-694AA32E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9BDD-CE21-4979-BC4C-C2EF32682FF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72EED-68E0-4BC9-F97A-795FA05E2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DB3D-A623-20C4-FE00-4C740431F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7C8E-97A7-48C3-A75C-4BE237E8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8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DF0FB-B47A-24DD-BAF4-9E64EC74D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4DCD8-20E2-1878-CB2F-0948F0DD7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893EDC-FFD9-C66B-8AE3-21C4A0F29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963AB-F17E-B912-1BAB-13B9DA57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9BDD-CE21-4979-BC4C-C2EF32682FF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B8588-7764-88F8-3862-C89ADB0C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4419E-D62A-2F89-E483-BC032ADC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7C8E-97A7-48C3-A75C-4BE237E8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4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4CB4-61A3-3225-41F3-10DA6653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092B2-DF13-F1EA-5AD2-E69095433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8375B-5656-FFD4-AB1E-C71946F2D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8E5B1-2EB2-1B3F-7122-865BC4A9F3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A6A6C6-5027-CF5C-921E-B40A871E7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1D506B-4838-D206-AC05-DB76DD358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9BDD-CE21-4979-BC4C-C2EF32682FF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40825-151A-E762-B07E-8600CB48B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E5596D-8861-ECA4-92D9-DFD8F7FA4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7C8E-97A7-48C3-A75C-4BE237E8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6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281E3-7F6A-169C-FAD4-19D694C9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64A206-8C9E-0AA9-F3AD-53BBB3667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9BDD-CE21-4979-BC4C-C2EF32682FF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509A4-6C40-40FF-AEC9-55FFB710C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174837-1865-0FC2-79DD-BA16D4B1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7C8E-97A7-48C3-A75C-4BE237E8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3AB5AE-5B38-85D3-86DA-B65C7D8F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9BDD-CE21-4979-BC4C-C2EF32682FF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618E69-9E42-7E82-0D6B-902D0C83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26993-8BA3-E181-973C-54C978EBF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7C8E-97A7-48C3-A75C-4BE237E8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4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3F76E-6218-0819-FAEB-1FCE8DBCB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127F3-9925-350E-56CE-3FDFF1C04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D1037-B9C6-2E6D-8294-A8B1EB6FF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EC98D-0CF4-DD48-8D50-16532894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9BDD-CE21-4979-BC4C-C2EF32682FF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2E0AE-0073-7556-CF55-6ED814F26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AE8FD-4F32-E1E1-85DB-35CFA79B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7C8E-97A7-48C3-A75C-4BE237E8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45AEA-51C0-F127-7866-5A147D24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C46B54-7205-6528-3EDC-E625A7FEE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8815D-4E80-D309-914C-DA871066D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E4155-2E45-12D2-18C2-CA6683043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9BDD-CE21-4979-BC4C-C2EF32682FF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3181D-070F-A48F-4CEE-5960E8C96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1D992-4808-006C-15EF-4E31B136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7C8E-97A7-48C3-A75C-4BE237E8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4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E89B94-0D77-AC90-ED0E-6D1ABAAA7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6268B-09BD-02A7-0A62-0419230CC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F7A8D-3A4F-BFA8-07C9-FB708FF81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A9BDD-CE21-4979-BC4C-C2EF32682FF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B1023-BB85-CC39-B8DF-6A1AAD939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AA195-2432-C645-2C9B-9CB49821D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07C8E-97A7-48C3-A75C-4BE237E8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4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DD79B-AAC2-47D0-B55A-3184B4FFC2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y-AM" b="1" dirty="0">
                <a:solidFill>
                  <a:srgbClr val="C00000"/>
                </a:solidFill>
              </a:rPr>
              <a:t>Մի անսովոր թթվի բաղադրատոմս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19F08-5C28-4E72-9024-95CD0A017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955999"/>
            <a:ext cx="9478297" cy="2902001"/>
          </a:xfrm>
        </p:spPr>
        <p:txBody>
          <a:bodyPr>
            <a:normAutofit/>
          </a:bodyPr>
          <a:lstStyle/>
          <a:p>
            <a:pPr algn="ctr"/>
            <a:r>
              <a:rPr lang="hy-AM" sz="2900" b="1" dirty="0">
                <a:solidFill>
                  <a:srgbClr val="C00000"/>
                </a:solidFill>
              </a:rPr>
              <a:t>Արեգա Հովհաննիսյան</a:t>
            </a:r>
            <a:endParaRPr lang="en-US" sz="2900" b="1" dirty="0">
              <a:solidFill>
                <a:srgbClr val="C00000"/>
              </a:solidFill>
            </a:endParaRPr>
          </a:p>
          <a:p>
            <a:pPr algn="ctr"/>
            <a:r>
              <a:rPr lang="hy-AM" sz="2900" b="1" dirty="0">
                <a:solidFill>
                  <a:srgbClr val="C00000"/>
                </a:solidFill>
              </a:rPr>
              <a:t>3․1 դասարան</a:t>
            </a:r>
          </a:p>
          <a:p>
            <a:pPr algn="ctr"/>
            <a:r>
              <a:rPr lang="hy-AM" sz="2900" b="1" dirty="0">
                <a:solidFill>
                  <a:srgbClr val="C00000"/>
                </a:solidFill>
              </a:rPr>
              <a:t>Մխիթար Սեբաստացի</a:t>
            </a:r>
          </a:p>
          <a:p>
            <a:pPr algn="ctr"/>
            <a:r>
              <a:rPr lang="hy-AM" sz="2900" b="1" dirty="0">
                <a:solidFill>
                  <a:srgbClr val="C00000"/>
                </a:solidFill>
              </a:rPr>
              <a:t>Կրթահամալիր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24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D29E7-CF56-4A52-B115-708F57852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Խնձորի թթու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FF2DD5-1DEC-FD35-AD33-59DF4BC0C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9D7BDF-E4B0-D70B-C20A-6102DFD72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9481173" cy="416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5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12D38-4494-4AEC-B2CA-AF9E98845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y-AM" sz="4000" dirty="0"/>
              <a:t>Խնձորի թթվի բաղադրիչներ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EA837-57FC-47C3-B0D4-D0E42A547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907"/>
            <a:ext cx="10515600" cy="4351338"/>
          </a:xfrm>
        </p:spPr>
        <p:txBody>
          <a:bodyPr/>
          <a:lstStyle/>
          <a:p>
            <a:r>
              <a:rPr lang="hy-AM" dirty="0"/>
              <a:t>Խնձոր </a:t>
            </a:r>
          </a:p>
          <a:p>
            <a:r>
              <a:rPr lang="hy-AM" dirty="0"/>
              <a:t>Աղ և ջուր</a:t>
            </a:r>
            <a:r>
              <a:rPr lang="en-US" dirty="0"/>
              <a:t> </a:t>
            </a:r>
            <a:endParaRPr lang="hy-AM" dirty="0"/>
          </a:p>
          <a:p>
            <a:r>
              <a:rPr lang="hy-AM" dirty="0"/>
              <a:t>Սխտոր</a:t>
            </a:r>
          </a:p>
          <a:p>
            <a:r>
              <a:rPr lang="hy-AM" dirty="0"/>
              <a:t>Մաղադանոս</a:t>
            </a:r>
            <a:r>
              <a:rPr lang="en-US" dirty="0"/>
              <a:t> </a:t>
            </a:r>
            <a:endParaRPr lang="hy-AM" dirty="0"/>
          </a:p>
          <a:p>
            <a:r>
              <a:rPr lang="hy-AM" dirty="0"/>
              <a:t>Դափնու տերև</a:t>
            </a:r>
            <a:r>
              <a:rPr lang="en-US" dirty="0"/>
              <a:t> </a:t>
            </a:r>
            <a:endParaRPr lang="hy-AM" dirty="0"/>
          </a:p>
          <a:p>
            <a:endParaRPr lang="hy-AM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D97C00-61D6-4BE9-BECC-DFDD3BEFE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100" y="1728944"/>
            <a:ext cx="1930015" cy="1700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367776-0129-49CB-9D7F-7F7E13609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326" y="1623928"/>
            <a:ext cx="1770448" cy="1881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925F7C-DDDB-452C-8D2F-A4B1A82E9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5442" y="1550376"/>
            <a:ext cx="1485900" cy="2095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AAE80E-5EAC-4B18-BF52-D3DD9E237B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9967" y="3940573"/>
            <a:ext cx="3381375" cy="1847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5B63B7-1B7C-455C-A498-CCE26FC9E6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3671" y="4221493"/>
            <a:ext cx="2236080" cy="1521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169014-40CC-4683-A79A-644F8267F3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2363" y="4103950"/>
            <a:ext cx="2514992" cy="152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1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9F6A-6D54-4CE4-9A32-217C3C989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y-AM" dirty="0"/>
              <a:t>Անրաժեշտ պարագաներ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546BA-27C8-4EBF-88F4-589C0A8DA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y-AM" dirty="0"/>
              <a:t>Ապակե տարա փակվող 1լ</a:t>
            </a:r>
          </a:p>
          <a:p>
            <a:r>
              <a:rPr lang="hy-AM" dirty="0"/>
              <a:t>Դանակ</a:t>
            </a:r>
          </a:p>
          <a:p>
            <a:r>
              <a:rPr lang="hy-AM" dirty="0"/>
              <a:t>Տախտակ</a:t>
            </a:r>
          </a:p>
          <a:p>
            <a:r>
              <a:rPr lang="hy-AM" dirty="0"/>
              <a:t>Գդալ</a:t>
            </a:r>
          </a:p>
          <a:p>
            <a:r>
              <a:rPr lang="hy-AM" dirty="0"/>
              <a:t>Քամիչ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23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B17EE-5839-48A2-8864-E88CD58C2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y-AM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Պատրաստման եղանակ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D0689-6B38-4031-B3A7-B29CA1438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6672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y-AM" dirty="0"/>
              <a:t>Խնձորը լվանում ենք եվ քամիչի մեջ թողնում մինչեվ չորանա</a:t>
            </a:r>
          </a:p>
          <a:p>
            <a:pPr marL="0" indent="0">
              <a:buNone/>
            </a:pPr>
            <a:r>
              <a:rPr lang="hy-AM" dirty="0"/>
              <a:t>2․ Խնձորը պետք է տեղադրենք տարայի մեջ</a:t>
            </a:r>
          </a:p>
          <a:p>
            <a:pPr marL="0" indent="0">
              <a:buNone/>
            </a:pPr>
            <a:r>
              <a:rPr lang="hy-AM" dirty="0"/>
              <a:t>3․ Սխտորը լցնում ենք խնձորների արանքները</a:t>
            </a:r>
          </a:p>
          <a:p>
            <a:pPr marL="0" indent="0">
              <a:buNone/>
            </a:pPr>
            <a:r>
              <a:rPr lang="hy-AM" dirty="0"/>
              <a:t>4․ Վրայից դնում ենք մաղադանոսն ու դափնու տերևը</a:t>
            </a:r>
          </a:p>
          <a:p>
            <a:pPr marL="0" indent="0">
              <a:buNone/>
            </a:pPr>
            <a:r>
              <a:rPr lang="hy-AM" dirty="0"/>
              <a:t>5․ Լցնում ենք աղաջուրը</a:t>
            </a:r>
          </a:p>
          <a:p>
            <a:pPr marL="0" indent="0">
              <a:buNone/>
            </a:pPr>
            <a:r>
              <a:rPr lang="hy-AM" dirty="0"/>
              <a:t>6․ Փակում ենք տարան</a:t>
            </a:r>
          </a:p>
          <a:p>
            <a:pPr marL="0" indent="0">
              <a:buNone/>
            </a:pPr>
            <a:r>
              <a:rPr lang="hy-AM" dirty="0"/>
              <a:t>7․ Թողնում ենք որ թթվի</a:t>
            </a:r>
          </a:p>
          <a:p>
            <a:pPr marL="0" indent="0">
              <a:buNone/>
            </a:pPr>
            <a:r>
              <a:rPr lang="hy-AM" dirty="0"/>
              <a:t>8․ Երբ թթվել է կարող ենք ուտել</a:t>
            </a:r>
          </a:p>
          <a:p>
            <a:pPr marL="0" indent="0">
              <a:buNone/>
            </a:pPr>
            <a:endParaRPr lang="hy-AM" dirty="0"/>
          </a:p>
          <a:p>
            <a:pPr marL="457200" indent="-457200">
              <a:buFont typeface="+mj-lt"/>
              <a:buAutoNum type="arabicPeriod"/>
            </a:pPr>
            <a:endParaRPr lang="hy-AM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8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124DF-B004-4FEC-8914-63992584E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Մեր պատրաստած անսովոր խնձորի թթուն</a:t>
            </a:r>
            <a:endParaRPr lang="en-US" b="1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110711-B2D5-4C9B-9DFF-74764EE41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2563"/>
            <a:ext cx="3236650" cy="4609164"/>
          </a:xfrm>
        </p:spPr>
      </p:pic>
      <p:sp>
        <p:nvSpPr>
          <p:cNvPr id="6" name="Heart 5">
            <a:extLst>
              <a:ext uri="{FF2B5EF4-FFF2-40B4-BE49-F238E27FC236}">
                <a16:creationId xmlns:a16="http://schemas.microsoft.com/office/drawing/2014/main" id="{68C87FD9-97CD-4034-A5DA-E34710680F27}"/>
              </a:ext>
            </a:extLst>
          </p:cNvPr>
          <p:cNvSpPr/>
          <p:nvPr/>
        </p:nvSpPr>
        <p:spPr>
          <a:xfrm>
            <a:off x="9241655" y="1690688"/>
            <a:ext cx="1944210" cy="1695635"/>
          </a:xfrm>
          <a:prstGeom prst="hear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D0FE4D1B-49AC-4B41-8E6B-7E1A26B553CF}"/>
              </a:ext>
            </a:extLst>
          </p:cNvPr>
          <p:cNvSpPr/>
          <p:nvPr/>
        </p:nvSpPr>
        <p:spPr>
          <a:xfrm>
            <a:off x="7034076" y="3085961"/>
            <a:ext cx="1560989" cy="1325563"/>
          </a:xfrm>
          <a:prstGeom prst="hear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E0E86DA8-7C47-4BA9-9377-81612DBF1B7E}"/>
              </a:ext>
            </a:extLst>
          </p:cNvPr>
          <p:cNvSpPr/>
          <p:nvPr/>
        </p:nvSpPr>
        <p:spPr>
          <a:xfrm>
            <a:off x="8595065" y="4630676"/>
            <a:ext cx="1944210" cy="1695635"/>
          </a:xfrm>
          <a:prstGeom prst="hear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C9827179-EE49-41A3-805D-2C35546414FD}"/>
              </a:ext>
            </a:extLst>
          </p:cNvPr>
          <p:cNvSpPr/>
          <p:nvPr/>
        </p:nvSpPr>
        <p:spPr>
          <a:xfrm>
            <a:off x="4470646" y="4701698"/>
            <a:ext cx="1944210" cy="1695635"/>
          </a:xfrm>
          <a:prstGeom prst="hear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7885C666-2CD1-4159-BF78-D0FF0E7100E8}"/>
              </a:ext>
            </a:extLst>
          </p:cNvPr>
          <p:cNvSpPr/>
          <p:nvPr/>
        </p:nvSpPr>
        <p:spPr>
          <a:xfrm>
            <a:off x="4582358" y="1733365"/>
            <a:ext cx="1944210" cy="1695635"/>
          </a:xfrm>
          <a:prstGeom prst="hear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64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424</TotalTime>
  <Words>98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Մի անսովոր թթվի բաղադրատոմս</vt:lpstr>
      <vt:lpstr>Խնձորի թթու</vt:lpstr>
      <vt:lpstr>Խնձորի թթվի բաղադրիչներ</vt:lpstr>
      <vt:lpstr>Անրաժեշտ պարագաներ</vt:lpstr>
      <vt:lpstr>Պատրաստման եղանակ</vt:lpstr>
      <vt:lpstr>Մեր պատրաստած անսովոր խնձորի թթուն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Մի անսովոր թթվի բաղադրատոմս</dc:title>
  <dc:creator>arega</dc:creator>
  <cp:lastModifiedBy>arega</cp:lastModifiedBy>
  <cp:revision>14</cp:revision>
  <dcterms:created xsi:type="dcterms:W3CDTF">2022-11-07T07:12:31Z</dcterms:created>
  <dcterms:modified xsi:type="dcterms:W3CDTF">2022-11-11T07:56:57Z</dcterms:modified>
</cp:coreProperties>
</file>